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09" r:id="rId5"/>
    <p:sldId id="321" r:id="rId6"/>
    <p:sldId id="311" r:id="rId7"/>
    <p:sldId id="312" r:id="rId8"/>
    <p:sldId id="313" r:id="rId9"/>
    <p:sldId id="324" r:id="rId1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3" autoAdjust="0"/>
    <p:restoredTop sz="81805" autoAdjust="0"/>
  </p:normalViewPr>
  <p:slideViewPr>
    <p:cSldViewPr>
      <p:cViewPr varScale="1">
        <p:scale>
          <a:sx n="71" d="100"/>
          <a:sy n="71" d="100"/>
        </p:scale>
        <p:origin x="1891"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28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85185185185185"/>
          <c:y val="0.3148148148148149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pieChart>
        <c:varyColors val="1"/>
        <c:ser>
          <c:idx val="0"/>
          <c:order val="0"/>
          <c:tx>
            <c:strRef>
              <c:f>Taul1!$B$2</c:f>
              <c:strCache>
                <c:ptCount val="1"/>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A90-44ED-8ACA-AAA3EEE89A8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A90-44ED-8ACA-AAA3EEE89A8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A90-44ED-8ACA-AAA3EEE89A8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A90-44ED-8ACA-AAA3EEE89A8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A90-44ED-8ACA-AAA3EEE89A8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i-FI"/>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Taul1!$A$3:$A$7</c:f>
              <c:strCache>
                <c:ptCount val="4"/>
                <c:pt idx="0">
                  <c:v>vuorovaikutustaidot</c:v>
                </c:pt>
                <c:pt idx="1">
                  <c:v>itsensä johtamisen taidot</c:v>
                </c:pt>
                <c:pt idx="2">
                  <c:v>visiointitaidot</c:v>
                </c:pt>
                <c:pt idx="3">
                  <c:v>organisointitaidot</c:v>
                </c:pt>
              </c:strCache>
            </c:strRef>
          </c:cat>
          <c:val>
            <c:numRef>
              <c:f>Taul1!$B$3:$B$7</c:f>
              <c:numCache>
                <c:formatCode>0.00%</c:formatCode>
                <c:ptCount val="5"/>
                <c:pt idx="0">
                  <c:v>0.35099999999999998</c:v>
                </c:pt>
                <c:pt idx="1">
                  <c:v>0.24299999999999999</c:v>
                </c:pt>
                <c:pt idx="2">
                  <c:v>0.182</c:v>
                </c:pt>
                <c:pt idx="3">
                  <c:v>0.224</c:v>
                </c:pt>
              </c:numCache>
            </c:numRef>
          </c:val>
          <c:extLst>
            <c:ext xmlns:c16="http://schemas.microsoft.com/office/drawing/2014/chart" uri="{C3380CC4-5D6E-409C-BE32-E72D297353CC}">
              <c16:uniqueId val="{0000000A-EA90-44ED-8ACA-AAA3EEE89A8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251009218476404"/>
          <c:y val="0.11146847047024799"/>
          <c:w val="0.345368066242637"/>
          <c:h val="0.46531804273999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07A98-F183-496E-A0F8-6D72AA749C2B}" type="datetimeFigureOut">
              <a:rPr lang="fi-FI" smtClean="0"/>
              <a:t>30.1.2018</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73933-845B-4000-84FD-A62DF8FCA8AB}" type="slidenum">
              <a:rPr lang="fi-FI" smtClean="0"/>
              <a:t>‹#›</a:t>
            </a:fld>
            <a:endParaRPr lang="fi-FI"/>
          </a:p>
        </p:txBody>
      </p:sp>
    </p:spTree>
    <p:extLst>
      <p:ext uri="{BB962C8B-B14F-4D97-AF65-F5344CB8AC3E}">
        <p14:creationId xmlns:p14="http://schemas.microsoft.com/office/powerpoint/2010/main" val="425673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Johtamismallin toteutumista partio-ohjelman</a:t>
            </a:r>
            <a:r>
              <a:rPr lang="fi-FI" baseline="0" dirty="0"/>
              <a:t> eri aktiviteeteissa eri ikäkausille on analysoinut Ida Ringbom ja tämän koonnin tulokset on kerätty tähän esitykseen. </a:t>
            </a:r>
            <a:endParaRPr lang="fi-FI" dirty="0"/>
          </a:p>
        </p:txBody>
      </p:sp>
      <p:sp>
        <p:nvSpPr>
          <p:cNvPr id="4" name="Dian numeron paikkamerkki 3"/>
          <p:cNvSpPr>
            <a:spLocks noGrp="1"/>
          </p:cNvSpPr>
          <p:nvPr>
            <p:ph type="sldNum" sz="quarter" idx="10"/>
          </p:nvPr>
        </p:nvSpPr>
        <p:spPr/>
        <p:txBody>
          <a:bodyPr/>
          <a:lstStyle/>
          <a:p>
            <a:fld id="{F1473933-845B-4000-84FD-A62DF8FCA8AB}" type="slidenum">
              <a:rPr lang="fi-FI" smtClean="0"/>
              <a:t>1</a:t>
            </a:fld>
            <a:endParaRPr lang="fi-FI"/>
          </a:p>
        </p:txBody>
      </p:sp>
    </p:spTree>
    <p:extLst>
      <p:ext uri="{BB962C8B-B14F-4D97-AF65-F5344CB8AC3E}">
        <p14:creationId xmlns:p14="http://schemas.microsoft.com/office/powerpoint/2010/main" val="226636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1473933-845B-4000-84FD-A62DF8FCA8AB}" type="slidenum">
              <a:rPr lang="fi-FI" smtClean="0"/>
              <a:t>2</a:t>
            </a:fld>
            <a:endParaRPr lang="fi-FI"/>
          </a:p>
        </p:txBody>
      </p:sp>
    </p:spTree>
    <p:extLst>
      <p:ext uri="{BB962C8B-B14F-4D97-AF65-F5344CB8AC3E}">
        <p14:creationId xmlns:p14="http://schemas.microsoft.com/office/powerpoint/2010/main" val="429005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a:t>Tämän jälkeen voidaan tehdä lopuksi johtamismallileikki, jota voi hyödyntää kouluttaessa johtamismallia tai sen ollessa osa käytännön toimintaa mallin havainnollistamiseksi. Kaikki osallistujat nousee seisomaan. Ensin nostetaan kädet pään yläpuolelle suoraksi kämmenet vastakkain -&gt; tämä on päämäärä. Sitten tehdään käsillä aaltoja vasemmalle puolelle -&gt; tämä on toiminta. Sitten tehdään käsillä aaltoja kehon oikealle puolelle -&gt; tämä on ryhmä. Lopuksi halataan itseä -&gt; tämä on itsensä johtaminen. Itsensä johtaminen nivoo kaiken yhteen ja ilman sitä ei ole johtamista laisinkaan.</a:t>
            </a:r>
            <a:endParaRPr lang="fi-FI" dirty="0"/>
          </a:p>
          <a:p>
            <a:endParaRPr lang="fi-FI" dirty="0"/>
          </a:p>
        </p:txBody>
      </p:sp>
      <p:sp>
        <p:nvSpPr>
          <p:cNvPr id="4" name="Dian numeron paikkamerkki 3"/>
          <p:cNvSpPr>
            <a:spLocks noGrp="1"/>
          </p:cNvSpPr>
          <p:nvPr>
            <p:ph type="sldNum" sz="quarter" idx="10"/>
          </p:nvPr>
        </p:nvSpPr>
        <p:spPr/>
        <p:txBody>
          <a:bodyPr/>
          <a:lstStyle/>
          <a:p>
            <a:fld id="{F1473933-845B-4000-84FD-A62DF8FCA8AB}" type="slidenum">
              <a:rPr lang="fi-FI" smtClean="0"/>
              <a:t>5</a:t>
            </a:fld>
            <a:endParaRPr lang="fi-FI"/>
          </a:p>
        </p:txBody>
      </p:sp>
    </p:spTree>
    <p:extLst>
      <p:ext uri="{BB962C8B-B14F-4D97-AF65-F5344CB8AC3E}">
        <p14:creationId xmlns:p14="http://schemas.microsoft.com/office/powerpoint/2010/main" val="409605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väripohjalla">
    <p:spTree>
      <p:nvGrpSpPr>
        <p:cNvPr id="1" name=""/>
        <p:cNvGrpSpPr/>
        <p:nvPr/>
      </p:nvGrpSpPr>
      <p:grpSpPr>
        <a:xfrm>
          <a:off x="0" y="0"/>
          <a:ext cx="0" cy="0"/>
          <a:chOff x="0" y="0"/>
          <a:chExt cx="0" cy="0"/>
        </a:xfrm>
      </p:grpSpPr>
      <p:sp>
        <p:nvSpPr>
          <p:cNvPr id="11" name="Suorakulmio 10"/>
          <p:cNvSpPr/>
          <p:nvPr userDrawn="1"/>
        </p:nvSpPr>
        <p:spPr>
          <a:xfrm>
            <a:off x="180000" y="171000"/>
            <a:ext cx="8784000" cy="65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4" name="Päivämäärän paikkamerkki 3"/>
          <p:cNvSpPr>
            <a:spLocks noGrp="1"/>
          </p:cNvSpPr>
          <p:nvPr>
            <p:ph type="dt" sz="half" idx="10"/>
          </p:nvPr>
        </p:nvSpPr>
        <p:spPr/>
        <p:txBody>
          <a:bodyPr/>
          <a:lstStyle>
            <a:lvl1pPr>
              <a:defRPr>
                <a:solidFill>
                  <a:schemeClr val="bg1"/>
                </a:solidFill>
                <a:latin typeface="Bitter" panose="02000000000000000000" pitchFamily="2" charset="0"/>
              </a:defRPr>
            </a:lvl1pPr>
          </a:lstStyle>
          <a:p>
            <a:fld id="{59B8BF44-7DDA-4C98-B156-7CBBBC6F31CB}" type="datetimeFigureOut">
              <a:rPr lang="fi-FI" smtClean="0"/>
              <a:pPr/>
              <a:t>30.1.2018</a:t>
            </a:fld>
            <a:endParaRPr lang="fi-FI" dirty="0"/>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lvl1pPr>
              <a:defRPr>
                <a:solidFill>
                  <a:schemeClr val="bg1"/>
                </a:solidFill>
                <a:latin typeface="Bitter" panose="02000000000000000000" pitchFamily="2" charset="0"/>
              </a:defRPr>
            </a:lvl1pPr>
          </a:lstStyle>
          <a:p>
            <a:endParaRPr lang="fi-FI" dirty="0"/>
          </a:p>
        </p:txBody>
      </p:sp>
      <p:sp>
        <p:nvSpPr>
          <p:cNvPr id="6" name="Dian numeron paikkamerkki 5"/>
          <p:cNvSpPr>
            <a:spLocks noGrp="1"/>
          </p:cNvSpPr>
          <p:nvPr>
            <p:ph type="sldNum" sz="quarter" idx="12"/>
          </p:nvPr>
        </p:nvSpPr>
        <p:spPr/>
        <p:txBody>
          <a:bodyPr/>
          <a:lstStyle>
            <a:lvl1pPr>
              <a:defRPr>
                <a:solidFill>
                  <a:schemeClr val="bg1"/>
                </a:solidFill>
                <a:latin typeface="Bitter" panose="02000000000000000000" pitchFamily="2" charset="0"/>
              </a:defRPr>
            </a:lvl1pPr>
          </a:lstStyle>
          <a:p>
            <a:fld id="{E25A186C-3797-4EE7-B940-C47071A9C23B}" type="slidenum">
              <a:rPr lang="fi-FI" smtClean="0"/>
              <a:pPr/>
              <a:t>‹#›</a:t>
            </a:fld>
            <a:endParaRPr lang="fi-FI" dirty="0"/>
          </a:p>
        </p:txBody>
      </p:sp>
      <p:sp>
        <p:nvSpPr>
          <p:cNvPr id="13" name="Otsikko 1"/>
          <p:cNvSpPr>
            <a:spLocks noGrp="1"/>
          </p:cNvSpPr>
          <p:nvPr>
            <p:ph type="ctrTitle"/>
          </p:nvPr>
        </p:nvSpPr>
        <p:spPr>
          <a:xfrm>
            <a:off x="252000" y="3356992"/>
            <a:ext cx="8640000" cy="1080120"/>
          </a:xfrm>
        </p:spPr>
        <p:txBody>
          <a:bodyPr>
            <a:noAutofit/>
          </a:bodyPr>
          <a:lstStyle>
            <a:lvl1pPr algn="ctr">
              <a:lnSpc>
                <a:spcPts val="5200"/>
              </a:lnSpc>
              <a:defRPr sz="5000" cap="all" spc="100" baseline="0">
                <a:solidFill>
                  <a:schemeClr val="bg1"/>
                </a:solidFill>
                <a:latin typeface="Tondu Beta" panose="02000000000000000000" pitchFamily="2" charset="0"/>
              </a:defRPr>
            </a:lvl1pPr>
          </a:lstStyle>
          <a:p>
            <a:endParaRPr lang="fi-FI" dirty="0"/>
          </a:p>
        </p:txBody>
      </p:sp>
      <p:sp>
        <p:nvSpPr>
          <p:cNvPr id="14" name="Alaotsikko 2"/>
          <p:cNvSpPr>
            <a:spLocks noGrp="1"/>
          </p:cNvSpPr>
          <p:nvPr>
            <p:ph type="subTitle" idx="1"/>
          </p:nvPr>
        </p:nvSpPr>
        <p:spPr>
          <a:xfrm>
            <a:off x="252000" y="4797152"/>
            <a:ext cx="8640000" cy="648072"/>
          </a:xfrm>
        </p:spPr>
        <p:txBody>
          <a:bodyPr>
            <a:normAutofit/>
          </a:bodyPr>
          <a:lstStyle>
            <a:lvl1pPr marL="0" indent="0" algn="ctr">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i-FI" dirty="0"/>
          </a:p>
        </p:txBody>
      </p:sp>
      <p:pic>
        <p:nvPicPr>
          <p:cNvPr id="15" name="Kuva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2114" y="332656"/>
            <a:ext cx="1156350" cy="443750"/>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9929" y="5157192"/>
            <a:ext cx="778535" cy="1305435"/>
          </a:xfrm>
          <a:prstGeom prst="rect">
            <a:avLst/>
          </a:prstGeom>
        </p:spPr>
      </p:pic>
    </p:spTree>
    <p:extLst>
      <p:ext uri="{BB962C8B-B14F-4D97-AF65-F5344CB8AC3E}">
        <p14:creationId xmlns:p14="http://schemas.microsoft.com/office/powerpoint/2010/main" val="198059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SION ALKU väripohjalla">
    <p:spTree>
      <p:nvGrpSpPr>
        <p:cNvPr id="1" name=""/>
        <p:cNvGrpSpPr/>
        <p:nvPr/>
      </p:nvGrpSpPr>
      <p:grpSpPr>
        <a:xfrm>
          <a:off x="0" y="0"/>
          <a:ext cx="0" cy="0"/>
          <a:chOff x="0" y="0"/>
          <a:chExt cx="0" cy="0"/>
        </a:xfrm>
      </p:grpSpPr>
      <p:sp>
        <p:nvSpPr>
          <p:cNvPr id="11" name="Suorakulmio 10"/>
          <p:cNvSpPr/>
          <p:nvPr userDrawn="1"/>
        </p:nvSpPr>
        <p:spPr>
          <a:xfrm>
            <a:off x="180000" y="171000"/>
            <a:ext cx="8784000" cy="65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4" name="Päivämäärän paikkamerkki 3"/>
          <p:cNvSpPr>
            <a:spLocks noGrp="1"/>
          </p:cNvSpPr>
          <p:nvPr>
            <p:ph type="dt" sz="half" idx="10"/>
          </p:nvPr>
        </p:nvSpPr>
        <p:spPr/>
        <p:txBody>
          <a:bodyPr/>
          <a:lstStyle>
            <a:lvl1pPr>
              <a:defRPr>
                <a:solidFill>
                  <a:schemeClr val="bg1"/>
                </a:solidFill>
                <a:latin typeface="Bitter" panose="02000000000000000000" pitchFamily="2" charset="0"/>
              </a:defRPr>
            </a:lvl1pPr>
          </a:lstStyle>
          <a:p>
            <a:fld id="{59B8BF44-7DDA-4C98-B156-7CBBBC6F31CB}" type="datetimeFigureOut">
              <a:rPr lang="fi-FI" smtClean="0"/>
              <a:pPr/>
              <a:t>30.1.2018</a:t>
            </a:fld>
            <a:endParaRPr lang="fi-FI" dirty="0"/>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lvl1pPr>
              <a:defRPr>
                <a:solidFill>
                  <a:schemeClr val="bg1"/>
                </a:solidFill>
                <a:latin typeface="Bitter" panose="02000000000000000000" pitchFamily="2" charset="0"/>
              </a:defRPr>
            </a:lvl1pPr>
          </a:lstStyle>
          <a:p>
            <a:endParaRPr lang="fi-FI" dirty="0"/>
          </a:p>
        </p:txBody>
      </p:sp>
      <p:sp>
        <p:nvSpPr>
          <p:cNvPr id="6" name="Dian numeron paikkamerkki 5"/>
          <p:cNvSpPr>
            <a:spLocks noGrp="1"/>
          </p:cNvSpPr>
          <p:nvPr>
            <p:ph type="sldNum" sz="quarter" idx="12"/>
          </p:nvPr>
        </p:nvSpPr>
        <p:spPr/>
        <p:txBody>
          <a:bodyPr/>
          <a:lstStyle>
            <a:lvl1pPr>
              <a:defRPr>
                <a:solidFill>
                  <a:schemeClr val="bg1"/>
                </a:solidFill>
                <a:latin typeface="Bitter" panose="02000000000000000000" pitchFamily="2" charset="0"/>
              </a:defRPr>
            </a:lvl1pPr>
          </a:lstStyle>
          <a:p>
            <a:fld id="{E25A186C-3797-4EE7-B940-C47071A9C23B}" type="slidenum">
              <a:rPr lang="fi-FI" smtClean="0"/>
              <a:pPr/>
              <a:t>‹#›</a:t>
            </a:fld>
            <a:endParaRPr lang="fi-FI" dirty="0"/>
          </a:p>
        </p:txBody>
      </p:sp>
      <p:sp>
        <p:nvSpPr>
          <p:cNvPr id="13" name="Otsikko 1"/>
          <p:cNvSpPr>
            <a:spLocks noGrp="1"/>
          </p:cNvSpPr>
          <p:nvPr>
            <p:ph type="ctrTitle" hasCustomPrompt="1"/>
          </p:nvPr>
        </p:nvSpPr>
        <p:spPr>
          <a:xfrm>
            <a:off x="252000" y="3356992"/>
            <a:ext cx="8640000" cy="1080120"/>
          </a:xfrm>
        </p:spPr>
        <p:txBody>
          <a:bodyPr>
            <a:noAutofit/>
          </a:bodyPr>
          <a:lstStyle>
            <a:lvl1pPr algn="ctr">
              <a:lnSpc>
                <a:spcPts val="5200"/>
              </a:lnSpc>
              <a:defRPr sz="5000" cap="all" spc="100" baseline="0">
                <a:solidFill>
                  <a:schemeClr val="bg1"/>
                </a:solidFill>
                <a:latin typeface="Tondu Beta" panose="02000000000000000000" pitchFamily="2" charset="0"/>
              </a:defRPr>
            </a:lvl1pPr>
          </a:lstStyle>
          <a:p>
            <a:r>
              <a:rPr lang="fi-FI" dirty="0"/>
              <a:t>UUDEN OSION ALOITUS</a:t>
            </a:r>
          </a:p>
        </p:txBody>
      </p:sp>
      <p:sp>
        <p:nvSpPr>
          <p:cNvPr id="14" name="Alaotsikko 2"/>
          <p:cNvSpPr>
            <a:spLocks noGrp="1"/>
          </p:cNvSpPr>
          <p:nvPr>
            <p:ph type="subTitle" idx="1" hasCustomPrompt="1"/>
          </p:nvPr>
        </p:nvSpPr>
        <p:spPr>
          <a:xfrm>
            <a:off x="252000" y="4797152"/>
            <a:ext cx="8640000" cy="648072"/>
          </a:xfrm>
        </p:spPr>
        <p:txBody>
          <a:bodyPr>
            <a:normAutofit/>
          </a:bodyPr>
          <a:lstStyle>
            <a:lvl1pPr marL="0" indent="0" algn="ctr">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kern="600" dirty="0"/>
              <a:t>Välilehti esityksen eri osioille</a:t>
            </a:r>
            <a:endParaRPr lang="fi-FI" kern="600" dirty="0">
              <a:latin typeface="+mn-lt"/>
            </a:endParaRPr>
          </a:p>
        </p:txBody>
      </p:sp>
      <p:pic>
        <p:nvPicPr>
          <p:cNvPr id="15" name="Kuva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2114" y="332656"/>
            <a:ext cx="1156350" cy="443750"/>
          </a:xfrm>
          <a:prstGeom prst="rect">
            <a:avLst/>
          </a:prstGeom>
        </p:spPr>
      </p:pic>
    </p:spTree>
    <p:extLst>
      <p:ext uri="{BB962C8B-B14F-4D97-AF65-F5344CB8AC3E}">
        <p14:creationId xmlns:p14="http://schemas.microsoft.com/office/powerpoint/2010/main" val="166148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  kuvalla">
    <p:spTree>
      <p:nvGrpSpPr>
        <p:cNvPr id="1" name=""/>
        <p:cNvGrpSpPr/>
        <p:nvPr/>
      </p:nvGrpSpPr>
      <p:grpSpPr>
        <a:xfrm>
          <a:off x="0" y="0"/>
          <a:ext cx="0" cy="0"/>
          <a:chOff x="0" y="0"/>
          <a:chExt cx="0" cy="0"/>
        </a:xfrm>
      </p:grpSpPr>
      <p:sp>
        <p:nvSpPr>
          <p:cNvPr id="11" name="Kuvan paikkamerkki 9"/>
          <p:cNvSpPr>
            <a:spLocks noGrp="1"/>
          </p:cNvSpPr>
          <p:nvPr>
            <p:ph type="pic" sz="quarter" idx="13"/>
          </p:nvPr>
        </p:nvSpPr>
        <p:spPr>
          <a:xfrm>
            <a:off x="180000" y="171000"/>
            <a:ext cx="8784000" cy="6516000"/>
          </a:xfrm>
        </p:spPr>
        <p:txBody>
          <a:bodyPr/>
          <a:lstStyle/>
          <a:p>
            <a:endParaRPr lang="fi-FI" dirty="0"/>
          </a:p>
        </p:txBody>
      </p:sp>
      <p:sp>
        <p:nvSpPr>
          <p:cNvPr id="2" name="Otsikko 1"/>
          <p:cNvSpPr>
            <a:spLocks noGrp="1"/>
          </p:cNvSpPr>
          <p:nvPr>
            <p:ph type="ctrTitle"/>
          </p:nvPr>
        </p:nvSpPr>
        <p:spPr>
          <a:xfrm>
            <a:off x="251520" y="4938737"/>
            <a:ext cx="8640960" cy="1010543"/>
          </a:xfrm>
        </p:spPr>
        <p:txBody>
          <a:bodyPr>
            <a:noAutofit/>
          </a:bodyPr>
          <a:lstStyle>
            <a:lvl1pPr algn="ctr">
              <a:lnSpc>
                <a:spcPts val="5200"/>
              </a:lnSpc>
              <a:defRPr sz="5000" cap="all" spc="100" baseline="0">
                <a:solidFill>
                  <a:schemeClr val="bg1"/>
                </a:solidFill>
                <a:latin typeface="Tondu Beta" panose="02000000000000000000" pitchFamily="2" charset="0"/>
              </a:defRPr>
            </a:lvl1pPr>
          </a:lstStyle>
          <a:p>
            <a:endParaRPr lang="fi-FI" dirty="0"/>
          </a:p>
        </p:txBody>
      </p:sp>
      <p:sp>
        <p:nvSpPr>
          <p:cNvPr id="3" name="Alaotsikko 2"/>
          <p:cNvSpPr>
            <a:spLocks noGrp="1"/>
          </p:cNvSpPr>
          <p:nvPr>
            <p:ph type="subTitle" idx="1"/>
          </p:nvPr>
        </p:nvSpPr>
        <p:spPr>
          <a:xfrm>
            <a:off x="251520" y="5877272"/>
            <a:ext cx="8640960" cy="648072"/>
          </a:xfrm>
        </p:spPr>
        <p:txBody>
          <a:bodyPr>
            <a:normAutofit/>
          </a:bodyPr>
          <a:lstStyle>
            <a:lvl1pPr marL="0" indent="0" algn="ctr">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i-FI" dirty="0"/>
          </a:p>
        </p:txBody>
      </p:sp>
      <p:sp>
        <p:nvSpPr>
          <p:cNvPr id="4" name="Päivämäärän paikkamerkki 3"/>
          <p:cNvSpPr>
            <a:spLocks noGrp="1"/>
          </p:cNvSpPr>
          <p:nvPr>
            <p:ph type="dt" sz="half" idx="10"/>
          </p:nvPr>
        </p:nvSpPr>
        <p:spPr/>
        <p:txBody>
          <a:bodyPr/>
          <a:lstStyle>
            <a:lvl1pPr>
              <a:defRPr>
                <a:solidFill>
                  <a:schemeClr val="bg1"/>
                </a:solidFill>
                <a:latin typeface="Bitter" panose="02000000000000000000" pitchFamily="2" charset="0"/>
              </a:defRPr>
            </a:lvl1pPr>
          </a:lstStyle>
          <a:p>
            <a:fld id="{59B8BF44-7DDA-4C98-B156-7CBBBC6F31CB}" type="datetimeFigureOut">
              <a:rPr lang="fi-FI" smtClean="0"/>
              <a:pPr/>
              <a:t>30.1.2018</a:t>
            </a:fld>
            <a:endParaRPr lang="fi-FI" dirty="0"/>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lvl1pPr>
              <a:defRPr>
                <a:solidFill>
                  <a:schemeClr val="bg1"/>
                </a:solidFill>
                <a:latin typeface="Bitter" panose="02000000000000000000" pitchFamily="2" charset="0"/>
              </a:defRPr>
            </a:lvl1pPr>
          </a:lstStyle>
          <a:p>
            <a:endParaRPr lang="fi-FI" dirty="0"/>
          </a:p>
        </p:txBody>
      </p:sp>
      <p:sp>
        <p:nvSpPr>
          <p:cNvPr id="6" name="Dian numeron paikkamerkki 5"/>
          <p:cNvSpPr>
            <a:spLocks noGrp="1"/>
          </p:cNvSpPr>
          <p:nvPr>
            <p:ph type="sldNum" sz="quarter" idx="12"/>
          </p:nvPr>
        </p:nvSpPr>
        <p:spPr/>
        <p:txBody>
          <a:bodyPr/>
          <a:lstStyle>
            <a:lvl1pPr>
              <a:defRPr>
                <a:solidFill>
                  <a:schemeClr val="bg1"/>
                </a:solidFill>
                <a:latin typeface="Bitter" panose="02000000000000000000" pitchFamily="2" charset="0"/>
              </a:defRPr>
            </a:lvl1pPr>
          </a:lstStyle>
          <a:p>
            <a:fld id="{E25A186C-3797-4EE7-B940-C47071A9C23B}" type="slidenum">
              <a:rPr lang="fi-FI" smtClean="0"/>
              <a:pPr/>
              <a:t>‹#›</a:t>
            </a:fld>
            <a:endParaRPr lang="fi-FI"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2114" y="332656"/>
            <a:ext cx="1156350" cy="443750"/>
          </a:xfrm>
          <a:prstGeom prst="rect">
            <a:avLst/>
          </a:prstGeom>
        </p:spPr>
      </p:pic>
    </p:spTree>
    <p:extLst>
      <p:ext uri="{BB962C8B-B14F-4D97-AF65-F5344CB8AC3E}">
        <p14:creationId xmlns:p14="http://schemas.microsoft.com/office/powerpoint/2010/main" val="73493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 otsikko + teksti ">
    <p:bg>
      <p:bgPr>
        <a:solidFill>
          <a:schemeClr val="bg1"/>
        </a:solidFill>
        <a:effectLst/>
      </p:bgPr>
    </p:bg>
    <p:spTree>
      <p:nvGrpSpPr>
        <p:cNvPr id="1" name=""/>
        <p:cNvGrpSpPr/>
        <p:nvPr/>
      </p:nvGrpSpPr>
      <p:grpSpPr>
        <a:xfrm>
          <a:off x="0" y="0"/>
          <a:ext cx="0" cy="0"/>
          <a:chOff x="0" y="0"/>
          <a:chExt cx="0" cy="0"/>
        </a:xfrm>
      </p:grpSpPr>
      <p:sp>
        <p:nvSpPr>
          <p:cNvPr id="16" name="Suorakulmio 15"/>
          <p:cNvSpPr/>
          <p:nvPr userDrawn="1"/>
        </p:nvSpPr>
        <p:spPr>
          <a:xfrm>
            <a:off x="180000" y="171000"/>
            <a:ext cx="8784000" cy="65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6" name="Dian numeron paikkamerkki 5"/>
          <p:cNvSpPr>
            <a:spLocks noGrp="1"/>
          </p:cNvSpPr>
          <p:nvPr>
            <p:ph type="sldNum" sz="quarter" idx="12"/>
          </p:nvPr>
        </p:nvSpPr>
        <p:spPr/>
        <p:txBody>
          <a:bodyPr/>
          <a:lstStyle/>
          <a:p>
            <a:fld id="{E25A186C-3797-4EE7-B940-C47071A9C23B}" type="slidenum">
              <a:rPr lang="fi-FI" smtClean="0"/>
              <a:t>‹#›</a:t>
            </a:fld>
            <a:endParaRPr lang="fi-FI"/>
          </a:p>
        </p:txBody>
      </p:sp>
      <p:sp>
        <p:nvSpPr>
          <p:cNvPr id="7" name="Päivämäärän paikkamerkki 3"/>
          <p:cNvSpPr>
            <a:spLocks noGrp="1"/>
          </p:cNvSpPr>
          <p:nvPr>
            <p:ph type="dt" sz="half" idx="10"/>
          </p:nvPr>
        </p:nvSpPr>
        <p:spPr>
          <a:xfrm>
            <a:off x="350168" y="6165304"/>
            <a:ext cx="2133600" cy="365125"/>
          </a:xfrm>
        </p:spPr>
        <p:txBody>
          <a:bodyPr/>
          <a:lstStyle>
            <a:lvl1pPr algn="l">
              <a:defRPr sz="1100">
                <a:latin typeface="+mn-lt"/>
              </a:defRPr>
            </a:lvl1pPr>
          </a:lstStyle>
          <a:p>
            <a:fld id="{59B8BF44-7DDA-4C98-B156-7CBBBC6F31CB}" type="datetimeFigureOut">
              <a:rPr lang="fi-FI" smtClean="0"/>
              <a:pPr/>
              <a:t>30.1.2018</a:t>
            </a:fld>
            <a:endParaRPr lang="fi-FI" dirty="0"/>
          </a:p>
        </p:txBody>
      </p:sp>
      <p:sp>
        <p:nvSpPr>
          <p:cNvPr id="9" name="Otsikko 1"/>
          <p:cNvSpPr>
            <a:spLocks noGrp="1"/>
          </p:cNvSpPr>
          <p:nvPr>
            <p:ph type="title"/>
          </p:nvPr>
        </p:nvSpPr>
        <p:spPr>
          <a:xfrm>
            <a:off x="457200" y="677818"/>
            <a:ext cx="8229600" cy="1383030"/>
          </a:xfrm>
        </p:spPr>
        <p:txBody>
          <a:bodyPr/>
          <a:lstStyle>
            <a:lvl1pPr>
              <a:lnSpc>
                <a:spcPts val="4000"/>
              </a:lnSpc>
              <a:defRPr spc="100" baseline="0">
                <a:solidFill>
                  <a:schemeClr val="bg1"/>
                </a:solidFill>
              </a:defRPr>
            </a:lvl1pPr>
          </a:lstStyle>
          <a:p>
            <a:endParaRPr lang="fi-FI" dirty="0"/>
          </a:p>
        </p:txBody>
      </p:sp>
      <p:sp>
        <p:nvSpPr>
          <p:cNvPr id="11" name="Sisällön paikkamerkki 2"/>
          <p:cNvSpPr>
            <a:spLocks noGrp="1"/>
          </p:cNvSpPr>
          <p:nvPr>
            <p:ph idx="1"/>
          </p:nvPr>
        </p:nvSpPr>
        <p:spPr>
          <a:xfrm>
            <a:off x="755576" y="1927373"/>
            <a:ext cx="7200800" cy="4525963"/>
          </a:xfrm>
        </p:spPr>
        <p:txBody>
          <a:bodyPr>
            <a:normAutofit/>
          </a:bodyPr>
          <a:lstStyle>
            <a:lvl1pPr marL="342900" indent="-342900">
              <a:lnSpc>
                <a:spcPts val="2200"/>
              </a:lnSpc>
              <a:spcBef>
                <a:spcPts val="0"/>
              </a:spcBef>
              <a:spcAft>
                <a:spcPts val="1800"/>
              </a:spcAft>
              <a:buFontTx/>
              <a:buBlip>
                <a:blip r:embed="rId2"/>
              </a:buBlip>
              <a:defRPr sz="2000">
                <a:solidFill>
                  <a:schemeClr val="bg1"/>
                </a:solidFill>
              </a:defRPr>
            </a:lvl1pPr>
            <a:lvl2pPr>
              <a:lnSpc>
                <a:spcPts val="2200"/>
              </a:lnSpc>
              <a:spcBef>
                <a:spcPts val="0"/>
              </a:spcBef>
              <a:spcAft>
                <a:spcPts val="1800"/>
              </a:spcAft>
              <a:defRPr sz="2000">
                <a:solidFill>
                  <a:schemeClr val="bg1"/>
                </a:solidFill>
              </a:defRPr>
            </a:lvl2pPr>
            <a:lvl3pPr marL="914400" indent="0">
              <a:lnSpc>
                <a:spcPts val="2200"/>
              </a:lnSpc>
              <a:spcBef>
                <a:spcPts val="0"/>
              </a:spcBef>
              <a:spcAft>
                <a:spcPts val="1800"/>
              </a:spcAft>
              <a:buNone/>
              <a:defRPr sz="2000">
                <a:solidFill>
                  <a:schemeClr val="bg1"/>
                </a:solidFill>
              </a:defRPr>
            </a:lvl3pPr>
            <a:lvl4pPr>
              <a:lnSpc>
                <a:spcPts val="2200"/>
              </a:lnSpc>
              <a:spcBef>
                <a:spcPts val="0"/>
              </a:spcBef>
              <a:spcAft>
                <a:spcPts val="1800"/>
              </a:spcAft>
              <a:defRPr sz="2000">
                <a:solidFill>
                  <a:schemeClr val="bg1"/>
                </a:solidFill>
              </a:defRPr>
            </a:lvl4pPr>
            <a:lvl5pPr>
              <a:lnSpc>
                <a:spcPts val="2200"/>
              </a:lnSpc>
              <a:spcBef>
                <a:spcPts val="0"/>
              </a:spcBef>
              <a:spcAft>
                <a:spcPts val="1800"/>
              </a:spcAft>
              <a:defRPr sz="2000">
                <a:solidFill>
                  <a:schemeClr val="bg1"/>
                </a:solidFill>
              </a:defRPr>
            </a:lvl5pPr>
          </a:lstStyle>
          <a:p>
            <a:pPr lvl="0"/>
            <a:r>
              <a:rPr lang="fi-FI" dirty="0"/>
              <a:t>Muokkaa tekstin perustyylejä napsauttamalla</a:t>
            </a:r>
          </a:p>
          <a:p>
            <a:pPr lvl="1"/>
            <a:r>
              <a:rPr lang="fi-FI" dirty="0"/>
              <a:t>toinen taso</a:t>
            </a:r>
          </a:p>
          <a:p>
            <a:pPr lvl="2"/>
            <a:r>
              <a:rPr lang="fi-FI" dirty="0"/>
              <a:t>kolmas taso </a:t>
            </a:r>
            <a:r>
              <a:rPr lang="fi-FI" dirty="0" err="1"/>
              <a:t>www.partio.fi</a:t>
            </a:r>
            <a:endParaRPr lang="fi-FI" dirty="0"/>
          </a:p>
          <a:p>
            <a:pPr lvl="3"/>
            <a:r>
              <a:rPr lang="fi-FI" dirty="0"/>
              <a:t>neljäs taso</a:t>
            </a:r>
          </a:p>
          <a:p>
            <a:pPr lvl="4"/>
            <a:r>
              <a:rPr lang="fi-FI" dirty="0"/>
              <a:t>viides taso</a:t>
            </a:r>
          </a:p>
        </p:txBody>
      </p:sp>
      <p:pic>
        <p:nvPicPr>
          <p:cNvPr id="17" name="Kuva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2114" y="332656"/>
            <a:ext cx="1156350" cy="443750"/>
          </a:xfrm>
          <a:prstGeom prst="rect">
            <a:avLst/>
          </a:prstGeom>
        </p:spPr>
      </p:pic>
    </p:spTree>
    <p:extLst>
      <p:ext uri="{BB962C8B-B14F-4D97-AF65-F5344CB8AC3E}">
        <p14:creationId xmlns:p14="http://schemas.microsoft.com/office/powerpoint/2010/main" val="388805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ÄLTÖ  teksti palstat">
    <p:bg>
      <p:bgPr>
        <a:solidFill>
          <a:schemeClr val="bg1"/>
        </a:solidFill>
        <a:effectLst/>
      </p:bgPr>
    </p:bg>
    <p:spTree>
      <p:nvGrpSpPr>
        <p:cNvPr id="1" name=""/>
        <p:cNvGrpSpPr/>
        <p:nvPr/>
      </p:nvGrpSpPr>
      <p:grpSpPr>
        <a:xfrm>
          <a:off x="0" y="0"/>
          <a:ext cx="0" cy="0"/>
          <a:chOff x="0" y="0"/>
          <a:chExt cx="0" cy="0"/>
        </a:xfrm>
      </p:grpSpPr>
      <p:sp>
        <p:nvSpPr>
          <p:cNvPr id="16" name="Suorakulmio 15"/>
          <p:cNvSpPr/>
          <p:nvPr userDrawn="1"/>
        </p:nvSpPr>
        <p:spPr>
          <a:xfrm>
            <a:off x="180000" y="171000"/>
            <a:ext cx="8784000" cy="65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6" name="Dian numeron paikkamerkki 5"/>
          <p:cNvSpPr>
            <a:spLocks noGrp="1"/>
          </p:cNvSpPr>
          <p:nvPr>
            <p:ph type="sldNum" sz="quarter" idx="12"/>
          </p:nvPr>
        </p:nvSpPr>
        <p:spPr/>
        <p:txBody>
          <a:bodyPr/>
          <a:lstStyle/>
          <a:p>
            <a:fld id="{E25A186C-3797-4EE7-B940-C47071A9C23B}" type="slidenum">
              <a:rPr lang="fi-FI" smtClean="0"/>
              <a:t>‹#›</a:t>
            </a:fld>
            <a:endParaRPr lang="fi-FI"/>
          </a:p>
        </p:txBody>
      </p:sp>
      <p:sp>
        <p:nvSpPr>
          <p:cNvPr id="7" name="Päivämäärän paikkamerkki 3"/>
          <p:cNvSpPr>
            <a:spLocks noGrp="1"/>
          </p:cNvSpPr>
          <p:nvPr>
            <p:ph type="dt" sz="half" idx="10"/>
          </p:nvPr>
        </p:nvSpPr>
        <p:spPr>
          <a:xfrm>
            <a:off x="350168" y="6165304"/>
            <a:ext cx="2133600" cy="365125"/>
          </a:xfrm>
        </p:spPr>
        <p:txBody>
          <a:bodyPr/>
          <a:lstStyle>
            <a:lvl1pPr algn="l">
              <a:defRPr sz="1100">
                <a:latin typeface="+mn-lt"/>
              </a:defRPr>
            </a:lvl1pPr>
          </a:lstStyle>
          <a:p>
            <a:fld id="{59B8BF44-7DDA-4C98-B156-7CBBBC6F31CB}" type="datetimeFigureOut">
              <a:rPr lang="fi-FI" smtClean="0"/>
              <a:pPr/>
              <a:t>30.1.2018</a:t>
            </a:fld>
            <a:endParaRPr lang="fi-FI" dirty="0"/>
          </a:p>
        </p:txBody>
      </p:sp>
      <p:sp>
        <p:nvSpPr>
          <p:cNvPr id="9" name="Otsikko 1"/>
          <p:cNvSpPr>
            <a:spLocks noGrp="1"/>
          </p:cNvSpPr>
          <p:nvPr>
            <p:ph type="title"/>
          </p:nvPr>
        </p:nvSpPr>
        <p:spPr>
          <a:xfrm>
            <a:off x="457200" y="677818"/>
            <a:ext cx="8229600" cy="1383030"/>
          </a:xfrm>
        </p:spPr>
        <p:txBody>
          <a:bodyPr/>
          <a:lstStyle>
            <a:lvl1pPr>
              <a:lnSpc>
                <a:spcPts val="4000"/>
              </a:lnSpc>
              <a:defRPr spc="100" baseline="0">
                <a:solidFill>
                  <a:schemeClr val="bg1"/>
                </a:solidFill>
              </a:defRPr>
            </a:lvl1pPr>
          </a:lstStyle>
          <a:p>
            <a:endParaRPr lang="fi-FI" dirty="0"/>
          </a:p>
        </p:txBody>
      </p:sp>
      <p:sp>
        <p:nvSpPr>
          <p:cNvPr id="11" name="Sisällön paikkamerkki 2"/>
          <p:cNvSpPr>
            <a:spLocks noGrp="1"/>
          </p:cNvSpPr>
          <p:nvPr>
            <p:ph idx="1"/>
          </p:nvPr>
        </p:nvSpPr>
        <p:spPr>
          <a:xfrm>
            <a:off x="755576" y="1927373"/>
            <a:ext cx="7200800" cy="4525963"/>
          </a:xfrm>
        </p:spPr>
        <p:txBody>
          <a:bodyPr numCol="2" spcCol="648000">
            <a:normAutofit/>
          </a:bodyPr>
          <a:lstStyle>
            <a:lvl1pPr marL="342900" indent="-342900">
              <a:lnSpc>
                <a:spcPts val="2200"/>
              </a:lnSpc>
              <a:spcBef>
                <a:spcPts val="0"/>
              </a:spcBef>
              <a:spcAft>
                <a:spcPts val="1800"/>
              </a:spcAft>
              <a:buFontTx/>
              <a:buBlip>
                <a:blip r:embed="rId2"/>
              </a:buBlip>
              <a:defRPr sz="2000">
                <a:solidFill>
                  <a:schemeClr val="bg1"/>
                </a:solidFill>
              </a:defRPr>
            </a:lvl1pPr>
            <a:lvl2pPr>
              <a:lnSpc>
                <a:spcPts val="2200"/>
              </a:lnSpc>
              <a:spcBef>
                <a:spcPts val="0"/>
              </a:spcBef>
              <a:spcAft>
                <a:spcPts val="1800"/>
              </a:spcAft>
              <a:defRPr sz="2000">
                <a:solidFill>
                  <a:schemeClr val="bg1"/>
                </a:solidFill>
              </a:defRPr>
            </a:lvl2pPr>
            <a:lvl3pPr>
              <a:lnSpc>
                <a:spcPts val="2200"/>
              </a:lnSpc>
              <a:spcBef>
                <a:spcPts val="0"/>
              </a:spcBef>
              <a:spcAft>
                <a:spcPts val="1800"/>
              </a:spcAft>
              <a:defRPr sz="2000">
                <a:solidFill>
                  <a:schemeClr val="bg1"/>
                </a:solidFill>
              </a:defRPr>
            </a:lvl3pPr>
            <a:lvl4pPr>
              <a:lnSpc>
                <a:spcPts val="2200"/>
              </a:lnSpc>
              <a:spcBef>
                <a:spcPts val="0"/>
              </a:spcBef>
              <a:spcAft>
                <a:spcPts val="1800"/>
              </a:spcAft>
              <a:defRPr sz="2000">
                <a:solidFill>
                  <a:schemeClr val="bg1"/>
                </a:solidFill>
              </a:defRPr>
            </a:lvl4pPr>
            <a:lvl5pPr>
              <a:lnSpc>
                <a:spcPts val="2200"/>
              </a:lnSpc>
              <a:spcBef>
                <a:spcPts val="0"/>
              </a:spcBef>
              <a:spcAft>
                <a:spcPts val="1800"/>
              </a:spcAft>
              <a:defRPr sz="2000">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7" name="Kuva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2114" y="332656"/>
            <a:ext cx="1156350" cy="443750"/>
          </a:xfrm>
          <a:prstGeom prst="rect">
            <a:avLst/>
          </a:prstGeom>
        </p:spPr>
      </p:pic>
    </p:spTree>
    <p:extLst>
      <p:ext uri="{BB962C8B-B14F-4D97-AF65-F5344CB8AC3E}">
        <p14:creationId xmlns:p14="http://schemas.microsoft.com/office/powerpoint/2010/main" val="359610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ÄLTÖ teksti">
    <p:bg>
      <p:bgPr>
        <a:solidFill>
          <a:schemeClr val="bg1"/>
        </a:solidFill>
        <a:effectLst/>
      </p:bgPr>
    </p:bg>
    <p:spTree>
      <p:nvGrpSpPr>
        <p:cNvPr id="1" name=""/>
        <p:cNvGrpSpPr/>
        <p:nvPr/>
      </p:nvGrpSpPr>
      <p:grpSpPr>
        <a:xfrm>
          <a:off x="0" y="0"/>
          <a:ext cx="0" cy="0"/>
          <a:chOff x="0" y="0"/>
          <a:chExt cx="0" cy="0"/>
        </a:xfrm>
      </p:grpSpPr>
      <p:sp>
        <p:nvSpPr>
          <p:cNvPr id="16" name="Suorakulmio 15"/>
          <p:cNvSpPr/>
          <p:nvPr userDrawn="1"/>
        </p:nvSpPr>
        <p:spPr>
          <a:xfrm>
            <a:off x="180000" y="171000"/>
            <a:ext cx="8784000" cy="65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6" name="Dian numeron paikkamerkki 5"/>
          <p:cNvSpPr>
            <a:spLocks noGrp="1"/>
          </p:cNvSpPr>
          <p:nvPr>
            <p:ph type="sldNum" sz="quarter" idx="12"/>
          </p:nvPr>
        </p:nvSpPr>
        <p:spPr/>
        <p:txBody>
          <a:bodyPr/>
          <a:lstStyle/>
          <a:p>
            <a:fld id="{E25A186C-3797-4EE7-B940-C47071A9C23B}" type="slidenum">
              <a:rPr lang="fi-FI" smtClean="0"/>
              <a:t>‹#›</a:t>
            </a:fld>
            <a:endParaRPr lang="fi-FI"/>
          </a:p>
        </p:txBody>
      </p:sp>
      <p:sp>
        <p:nvSpPr>
          <p:cNvPr id="7" name="Päivämäärän paikkamerkki 3"/>
          <p:cNvSpPr>
            <a:spLocks noGrp="1"/>
          </p:cNvSpPr>
          <p:nvPr>
            <p:ph type="dt" sz="half" idx="10"/>
          </p:nvPr>
        </p:nvSpPr>
        <p:spPr>
          <a:xfrm>
            <a:off x="350168" y="6165304"/>
            <a:ext cx="2133600" cy="365125"/>
          </a:xfrm>
        </p:spPr>
        <p:txBody>
          <a:bodyPr/>
          <a:lstStyle>
            <a:lvl1pPr algn="l">
              <a:defRPr sz="1100">
                <a:latin typeface="+mn-lt"/>
              </a:defRPr>
            </a:lvl1pPr>
          </a:lstStyle>
          <a:p>
            <a:fld id="{59B8BF44-7DDA-4C98-B156-7CBBBC6F31CB}" type="datetimeFigureOut">
              <a:rPr lang="fi-FI" smtClean="0"/>
              <a:pPr/>
              <a:t>30.1.2018</a:t>
            </a:fld>
            <a:endParaRPr lang="fi-FI" dirty="0"/>
          </a:p>
        </p:txBody>
      </p:sp>
      <p:sp>
        <p:nvSpPr>
          <p:cNvPr id="11" name="Sisällön paikkamerkki 2"/>
          <p:cNvSpPr>
            <a:spLocks noGrp="1"/>
          </p:cNvSpPr>
          <p:nvPr>
            <p:ph idx="1"/>
          </p:nvPr>
        </p:nvSpPr>
        <p:spPr>
          <a:xfrm>
            <a:off x="755576" y="1196753"/>
            <a:ext cx="7200800" cy="5256584"/>
          </a:xfrm>
        </p:spPr>
        <p:txBody>
          <a:bodyPr>
            <a:normAutofit/>
          </a:bodyPr>
          <a:lstStyle>
            <a:lvl1pPr marL="342900" indent="-342900">
              <a:lnSpc>
                <a:spcPts val="2200"/>
              </a:lnSpc>
              <a:spcBef>
                <a:spcPts val="0"/>
              </a:spcBef>
              <a:spcAft>
                <a:spcPts val="1800"/>
              </a:spcAft>
              <a:buFontTx/>
              <a:buBlip>
                <a:blip r:embed="rId2"/>
              </a:buBlip>
              <a:defRPr sz="2000">
                <a:solidFill>
                  <a:schemeClr val="bg1"/>
                </a:solidFill>
              </a:defRPr>
            </a:lvl1pPr>
            <a:lvl2pPr>
              <a:lnSpc>
                <a:spcPts val="2200"/>
              </a:lnSpc>
              <a:spcBef>
                <a:spcPts val="0"/>
              </a:spcBef>
              <a:spcAft>
                <a:spcPts val="1800"/>
              </a:spcAft>
              <a:defRPr sz="2000">
                <a:solidFill>
                  <a:schemeClr val="bg1"/>
                </a:solidFill>
              </a:defRPr>
            </a:lvl2pPr>
            <a:lvl3pPr>
              <a:lnSpc>
                <a:spcPts val="2200"/>
              </a:lnSpc>
              <a:spcBef>
                <a:spcPts val="0"/>
              </a:spcBef>
              <a:spcAft>
                <a:spcPts val="1800"/>
              </a:spcAft>
              <a:defRPr sz="2000">
                <a:solidFill>
                  <a:schemeClr val="bg1"/>
                </a:solidFill>
              </a:defRPr>
            </a:lvl3pPr>
            <a:lvl4pPr>
              <a:lnSpc>
                <a:spcPts val="2200"/>
              </a:lnSpc>
              <a:spcBef>
                <a:spcPts val="0"/>
              </a:spcBef>
              <a:spcAft>
                <a:spcPts val="1800"/>
              </a:spcAft>
              <a:defRPr sz="2000">
                <a:solidFill>
                  <a:schemeClr val="bg1"/>
                </a:solidFill>
              </a:defRPr>
            </a:lvl4pPr>
            <a:lvl5pPr>
              <a:lnSpc>
                <a:spcPts val="2200"/>
              </a:lnSpc>
              <a:spcBef>
                <a:spcPts val="0"/>
              </a:spcBef>
              <a:spcAft>
                <a:spcPts val="1800"/>
              </a:spcAft>
              <a:defRPr sz="2000">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7" name="Kuva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2114" y="332656"/>
            <a:ext cx="1156350" cy="443750"/>
          </a:xfrm>
          <a:prstGeom prst="rect">
            <a:avLst/>
          </a:prstGeom>
        </p:spPr>
      </p:pic>
    </p:spTree>
    <p:extLst>
      <p:ext uri="{BB962C8B-B14F-4D97-AF65-F5344CB8AC3E}">
        <p14:creationId xmlns:p14="http://schemas.microsoft.com/office/powerpoint/2010/main" val="4281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teksti + kuva">
    <p:bg>
      <p:bgPr>
        <a:solidFill>
          <a:schemeClr val="bg1"/>
        </a:solidFill>
        <a:effectLst/>
      </p:bgPr>
    </p:bg>
    <p:spTree>
      <p:nvGrpSpPr>
        <p:cNvPr id="1" name=""/>
        <p:cNvGrpSpPr/>
        <p:nvPr/>
      </p:nvGrpSpPr>
      <p:grpSpPr>
        <a:xfrm>
          <a:off x="0" y="0"/>
          <a:ext cx="0" cy="0"/>
          <a:chOff x="0" y="0"/>
          <a:chExt cx="0" cy="0"/>
        </a:xfrm>
      </p:grpSpPr>
      <p:sp>
        <p:nvSpPr>
          <p:cNvPr id="2" name="Suorakulmio 1"/>
          <p:cNvSpPr/>
          <p:nvPr userDrawn="1"/>
        </p:nvSpPr>
        <p:spPr>
          <a:xfrm>
            <a:off x="180000" y="171000"/>
            <a:ext cx="8784000" cy="65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6" name="Dian numeron paikkamerkki 5"/>
          <p:cNvSpPr>
            <a:spLocks noGrp="1"/>
          </p:cNvSpPr>
          <p:nvPr>
            <p:ph type="sldNum" sz="quarter" idx="12"/>
          </p:nvPr>
        </p:nvSpPr>
        <p:spPr/>
        <p:txBody>
          <a:bodyPr/>
          <a:lstStyle/>
          <a:p>
            <a:fld id="{E25A186C-3797-4EE7-B940-C47071A9C23B}" type="slidenum">
              <a:rPr lang="fi-FI" smtClean="0"/>
              <a:t>‹#›</a:t>
            </a:fld>
            <a:endParaRPr lang="fi-FI"/>
          </a:p>
        </p:txBody>
      </p:sp>
      <p:sp>
        <p:nvSpPr>
          <p:cNvPr id="7" name="Päivämäärän paikkamerkki 3"/>
          <p:cNvSpPr>
            <a:spLocks noGrp="1"/>
          </p:cNvSpPr>
          <p:nvPr>
            <p:ph type="dt" sz="half" idx="10"/>
          </p:nvPr>
        </p:nvSpPr>
        <p:spPr>
          <a:xfrm>
            <a:off x="350168" y="6165304"/>
            <a:ext cx="2133600" cy="365125"/>
          </a:xfrm>
        </p:spPr>
        <p:txBody>
          <a:bodyPr/>
          <a:lstStyle>
            <a:lvl1pPr algn="l">
              <a:defRPr sz="1100">
                <a:latin typeface="+mn-lt"/>
              </a:defRPr>
            </a:lvl1pPr>
          </a:lstStyle>
          <a:p>
            <a:fld id="{59B8BF44-7DDA-4C98-B156-7CBBBC6F31CB}" type="datetimeFigureOut">
              <a:rPr lang="fi-FI" smtClean="0"/>
              <a:pPr/>
              <a:t>30.1.2018</a:t>
            </a:fld>
            <a:endParaRPr lang="fi-FI" dirty="0"/>
          </a:p>
        </p:txBody>
      </p:sp>
      <p:sp>
        <p:nvSpPr>
          <p:cNvPr id="9" name="Otsikko 1"/>
          <p:cNvSpPr>
            <a:spLocks noGrp="1"/>
          </p:cNvSpPr>
          <p:nvPr>
            <p:ph type="title" hasCustomPrompt="1"/>
          </p:nvPr>
        </p:nvSpPr>
        <p:spPr>
          <a:xfrm>
            <a:off x="457200" y="677818"/>
            <a:ext cx="8229600" cy="1383030"/>
          </a:xfrm>
        </p:spPr>
        <p:txBody>
          <a:bodyPr/>
          <a:lstStyle>
            <a:lvl1pPr>
              <a:lnSpc>
                <a:spcPts val="4000"/>
              </a:lnSpc>
              <a:defRPr spc="100" baseline="0">
                <a:solidFill>
                  <a:schemeClr val="bg1"/>
                </a:solidFill>
              </a:defRPr>
            </a:lvl1pPr>
          </a:lstStyle>
          <a:p>
            <a:r>
              <a:rPr lang="fi-FI" dirty="0"/>
              <a:t>Sininen pohja xxx xxxx x</a:t>
            </a:r>
          </a:p>
        </p:txBody>
      </p:sp>
      <p:sp>
        <p:nvSpPr>
          <p:cNvPr id="11" name="Sisällön paikkamerkki 2"/>
          <p:cNvSpPr>
            <a:spLocks noGrp="1"/>
          </p:cNvSpPr>
          <p:nvPr>
            <p:ph idx="1"/>
          </p:nvPr>
        </p:nvSpPr>
        <p:spPr>
          <a:xfrm>
            <a:off x="755576" y="1927373"/>
            <a:ext cx="3816424" cy="4525963"/>
          </a:xfrm>
        </p:spPr>
        <p:txBody>
          <a:bodyPr>
            <a:normAutofit/>
          </a:bodyPr>
          <a:lstStyle>
            <a:lvl1pPr marL="342900" indent="-342900">
              <a:lnSpc>
                <a:spcPts val="2200"/>
              </a:lnSpc>
              <a:spcBef>
                <a:spcPts val="0"/>
              </a:spcBef>
              <a:spcAft>
                <a:spcPts val="1800"/>
              </a:spcAft>
              <a:buFontTx/>
              <a:buBlip>
                <a:blip r:embed="rId2"/>
              </a:buBlip>
              <a:defRPr sz="2000">
                <a:solidFill>
                  <a:schemeClr val="bg1"/>
                </a:solidFill>
              </a:defRPr>
            </a:lvl1pPr>
            <a:lvl2pPr>
              <a:lnSpc>
                <a:spcPts val="2200"/>
              </a:lnSpc>
              <a:spcBef>
                <a:spcPts val="0"/>
              </a:spcBef>
              <a:spcAft>
                <a:spcPts val="1800"/>
              </a:spcAft>
              <a:defRPr sz="2000">
                <a:solidFill>
                  <a:schemeClr val="bg1"/>
                </a:solidFill>
              </a:defRPr>
            </a:lvl2pPr>
            <a:lvl3pPr>
              <a:lnSpc>
                <a:spcPts val="2200"/>
              </a:lnSpc>
              <a:spcBef>
                <a:spcPts val="0"/>
              </a:spcBef>
              <a:spcAft>
                <a:spcPts val="1800"/>
              </a:spcAft>
              <a:defRPr sz="2000">
                <a:solidFill>
                  <a:schemeClr val="bg1"/>
                </a:solidFill>
              </a:defRPr>
            </a:lvl3pPr>
            <a:lvl4pPr>
              <a:lnSpc>
                <a:spcPts val="2200"/>
              </a:lnSpc>
              <a:spcBef>
                <a:spcPts val="0"/>
              </a:spcBef>
              <a:spcAft>
                <a:spcPts val="1800"/>
              </a:spcAft>
              <a:defRPr sz="2000">
                <a:solidFill>
                  <a:schemeClr val="bg1"/>
                </a:solidFill>
              </a:defRPr>
            </a:lvl4pPr>
            <a:lvl5pPr>
              <a:lnSpc>
                <a:spcPts val="2200"/>
              </a:lnSpc>
              <a:spcBef>
                <a:spcPts val="0"/>
              </a:spcBef>
              <a:spcAft>
                <a:spcPts val="1800"/>
              </a:spcAft>
              <a:defRPr sz="2000">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2114" y="332656"/>
            <a:ext cx="1156350" cy="443750"/>
          </a:xfrm>
          <a:prstGeom prst="rect">
            <a:avLst/>
          </a:prstGeom>
        </p:spPr>
      </p:pic>
      <p:sp>
        <p:nvSpPr>
          <p:cNvPr id="3" name="Kuvan paikkamerkki 2"/>
          <p:cNvSpPr>
            <a:spLocks noGrp="1"/>
          </p:cNvSpPr>
          <p:nvPr>
            <p:ph type="pic" sz="quarter" idx="13"/>
          </p:nvPr>
        </p:nvSpPr>
        <p:spPr>
          <a:xfrm>
            <a:off x="4932364" y="2060848"/>
            <a:ext cx="3132024" cy="4249191"/>
          </a:xfrm>
        </p:spPr>
        <p:txBody>
          <a:bodyPr/>
          <a:lstStyle/>
          <a:p>
            <a:endParaRPr lang="fi-FI" dirty="0"/>
          </a:p>
        </p:txBody>
      </p:sp>
    </p:spTree>
    <p:extLst>
      <p:ext uri="{BB962C8B-B14F-4D97-AF65-F5344CB8AC3E}">
        <p14:creationId xmlns:p14="http://schemas.microsoft.com/office/powerpoint/2010/main" val="36381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PETUS kuvall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3066529"/>
            <a:ext cx="7772400" cy="1010543"/>
          </a:xfrm>
        </p:spPr>
        <p:txBody>
          <a:bodyPr>
            <a:noAutofit/>
          </a:bodyPr>
          <a:lstStyle>
            <a:lvl1pPr algn="ctr">
              <a:defRPr sz="5400">
                <a:solidFill>
                  <a:schemeClr val="bg1"/>
                </a:solidFill>
                <a:latin typeface="Tondu Beta" panose="02000000000000000000" pitchFamily="2" charset="0"/>
              </a:defRPr>
            </a:lvl1pPr>
          </a:lstStyle>
          <a:p>
            <a:r>
              <a:rPr lang="fi-FI" dirty="0"/>
              <a:t>KIITOS!</a:t>
            </a:r>
          </a:p>
        </p:txBody>
      </p:sp>
      <p:sp>
        <p:nvSpPr>
          <p:cNvPr id="3" name="Alaotsikko 2"/>
          <p:cNvSpPr>
            <a:spLocks noGrp="1"/>
          </p:cNvSpPr>
          <p:nvPr>
            <p:ph type="subTitle" idx="1" hasCustomPrompt="1"/>
          </p:nvPr>
        </p:nvSpPr>
        <p:spPr>
          <a:xfrm>
            <a:off x="1371600" y="3933056"/>
            <a:ext cx="6400800" cy="1752600"/>
          </a:xfrm>
        </p:spPr>
        <p:txBody>
          <a:bodyPr>
            <a:normAutofit/>
          </a:bodyPr>
          <a:lstStyle>
            <a:lvl1pPr marL="0" indent="0" algn="ctr">
              <a:buNone/>
              <a:defRPr sz="2800" baseline="0">
                <a:solidFill>
                  <a:schemeClr val="bg1"/>
                </a:solidFill>
                <a:latin typeface="Tondu Bet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WWW.PARTIO.FI</a:t>
            </a:r>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3785" y="5554363"/>
            <a:ext cx="1876430" cy="720080"/>
          </a:xfrm>
          <a:prstGeom prst="rect">
            <a:avLst/>
          </a:prstGeom>
        </p:spPr>
      </p:pic>
      <p:sp>
        <p:nvSpPr>
          <p:cNvPr id="9" name="Kuvan paikkamerkki 8"/>
          <p:cNvSpPr>
            <a:spLocks noGrp="1"/>
          </p:cNvSpPr>
          <p:nvPr>
            <p:ph type="pic" sz="quarter" idx="10"/>
          </p:nvPr>
        </p:nvSpPr>
        <p:spPr>
          <a:xfrm>
            <a:off x="180000" y="171000"/>
            <a:ext cx="8784000" cy="6516000"/>
          </a:xfrm>
          <a:ln w="228600">
            <a:noFill/>
            <a:miter lim="800000"/>
          </a:ln>
        </p:spPr>
        <p:txBody>
          <a:bodyPr/>
          <a:lstStyle/>
          <a:p>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6185" y="5706763"/>
            <a:ext cx="1876430" cy="720080"/>
          </a:xfrm>
          <a:prstGeom prst="rect">
            <a:avLst/>
          </a:prstGeom>
        </p:spPr>
      </p:pic>
      <p:pic>
        <p:nvPicPr>
          <p:cNvPr id="14" name="Kuva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8585" y="5859163"/>
            <a:ext cx="1876430" cy="720080"/>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2114" y="332656"/>
            <a:ext cx="1156350" cy="443750"/>
          </a:xfrm>
          <a:prstGeom prst="rect">
            <a:avLst/>
          </a:prstGeom>
        </p:spPr>
      </p:pic>
      <p:pic>
        <p:nvPicPr>
          <p:cNvPr id="11" name="Kuva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50043">
            <a:off x="-461575" y="-376822"/>
            <a:ext cx="1213155" cy="2490714"/>
          </a:xfrm>
          <a:prstGeom prst="rect">
            <a:avLst/>
          </a:prstGeom>
        </p:spPr>
      </p:pic>
    </p:spTree>
    <p:extLst>
      <p:ext uri="{BB962C8B-B14F-4D97-AF65-F5344CB8AC3E}">
        <p14:creationId xmlns:p14="http://schemas.microsoft.com/office/powerpoint/2010/main" val="348062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PETUS väripohjalla">
    <p:spTree>
      <p:nvGrpSpPr>
        <p:cNvPr id="1" name=""/>
        <p:cNvGrpSpPr/>
        <p:nvPr/>
      </p:nvGrpSpPr>
      <p:grpSpPr>
        <a:xfrm>
          <a:off x="0" y="0"/>
          <a:ext cx="0" cy="0"/>
          <a:chOff x="0" y="0"/>
          <a:chExt cx="0" cy="0"/>
        </a:xfrm>
      </p:grpSpPr>
      <p:sp>
        <p:nvSpPr>
          <p:cNvPr id="6" name="Suorakulmio 5"/>
          <p:cNvSpPr/>
          <p:nvPr userDrawn="1"/>
        </p:nvSpPr>
        <p:spPr>
          <a:xfrm>
            <a:off x="180000" y="171000"/>
            <a:ext cx="8784000" cy="65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2" name="Otsikko 1"/>
          <p:cNvSpPr>
            <a:spLocks noGrp="1"/>
          </p:cNvSpPr>
          <p:nvPr>
            <p:ph type="ctrTitle" hasCustomPrompt="1"/>
          </p:nvPr>
        </p:nvSpPr>
        <p:spPr>
          <a:xfrm>
            <a:off x="685800" y="3066529"/>
            <a:ext cx="7772400" cy="1010543"/>
          </a:xfrm>
        </p:spPr>
        <p:txBody>
          <a:bodyPr>
            <a:noAutofit/>
          </a:bodyPr>
          <a:lstStyle>
            <a:lvl1pPr algn="ctr">
              <a:defRPr sz="5400" kern="1200" spc="130" baseline="0">
                <a:solidFill>
                  <a:schemeClr val="bg1"/>
                </a:solidFill>
                <a:latin typeface="Tondu Beta" panose="02000000000000000000" pitchFamily="2" charset="0"/>
              </a:defRPr>
            </a:lvl1pPr>
          </a:lstStyle>
          <a:p>
            <a:r>
              <a:rPr lang="fi-FI" dirty="0"/>
              <a:t>KIITOS!</a:t>
            </a:r>
          </a:p>
        </p:txBody>
      </p:sp>
      <p:sp>
        <p:nvSpPr>
          <p:cNvPr id="3" name="Alaotsikko 2"/>
          <p:cNvSpPr>
            <a:spLocks noGrp="1"/>
          </p:cNvSpPr>
          <p:nvPr>
            <p:ph type="subTitle" idx="1" hasCustomPrompt="1"/>
          </p:nvPr>
        </p:nvSpPr>
        <p:spPr>
          <a:xfrm>
            <a:off x="1371600" y="3933056"/>
            <a:ext cx="6400800" cy="1752600"/>
          </a:xfrm>
        </p:spPr>
        <p:txBody>
          <a:bodyPr>
            <a:normAutofit/>
          </a:bodyPr>
          <a:lstStyle>
            <a:lvl1pPr marL="0" indent="0" algn="ctr">
              <a:buNone/>
              <a:defRPr sz="2800" spc="100" baseline="0">
                <a:solidFill>
                  <a:schemeClr val="bg1"/>
                </a:solidFill>
                <a:latin typeface="Tondu Bet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WWW.PARTIO.FI</a:t>
            </a:r>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3785" y="5554363"/>
            <a:ext cx="1876430" cy="720080"/>
          </a:xfrm>
          <a:prstGeom prst="rect">
            <a:avLst/>
          </a:prstGeom>
        </p:spPr>
      </p:pic>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350043">
            <a:off x="-461575" y="-376822"/>
            <a:ext cx="1213155" cy="2490714"/>
          </a:xfrm>
          <a:prstGeom prst="rect">
            <a:avLst/>
          </a:prstGeom>
        </p:spPr>
      </p:pic>
    </p:spTree>
    <p:extLst>
      <p:ext uri="{BB962C8B-B14F-4D97-AF65-F5344CB8AC3E}">
        <p14:creationId xmlns:p14="http://schemas.microsoft.com/office/powerpoint/2010/main" val="250368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67544"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tter" panose="02000000000000000000" pitchFamily="2" charset="0"/>
              </a:defRPr>
            </a:lvl1pPr>
          </a:lstStyle>
          <a:p>
            <a:fld id="{59B8BF44-7DDA-4C98-B156-7CBBBC6F31CB}" type="datetimeFigureOut">
              <a:rPr lang="fi-FI" smtClean="0"/>
              <a:pPr/>
              <a:t>30.1.2018</a:t>
            </a:fld>
            <a:endParaRPr lang="fi-FI" dirty="0"/>
          </a:p>
        </p:txBody>
      </p:sp>
      <p:sp>
        <p:nvSpPr>
          <p:cNvPr id="6" name="Dian numeron paikkamerkki 5"/>
          <p:cNvSpPr>
            <a:spLocks noGrp="1"/>
          </p:cNvSpPr>
          <p:nvPr>
            <p:ph type="sldNum" sz="quarter" idx="4"/>
          </p:nvPr>
        </p:nvSpPr>
        <p:spPr>
          <a:xfrm>
            <a:off x="3563888"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Bitter" panose="02000000000000000000" pitchFamily="2" charset="0"/>
              </a:defRPr>
            </a:lvl1pPr>
          </a:lstStyle>
          <a:p>
            <a:fld id="{E25A186C-3797-4EE7-B940-C47071A9C23B}" type="slidenum">
              <a:rPr lang="fi-FI" smtClean="0"/>
              <a:pPr/>
              <a:t>‹#›</a:t>
            </a:fld>
            <a:endParaRPr lang="fi-FI"/>
          </a:p>
        </p:txBody>
      </p:sp>
    </p:spTree>
    <p:extLst>
      <p:ext uri="{BB962C8B-B14F-4D97-AF65-F5344CB8AC3E}">
        <p14:creationId xmlns:p14="http://schemas.microsoft.com/office/powerpoint/2010/main" val="2169476537"/>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78" r:id="rId3"/>
    <p:sldLayoutId id="2147483679" r:id="rId4"/>
    <p:sldLayoutId id="2147483684" r:id="rId5"/>
    <p:sldLayoutId id="2147483682" r:id="rId6"/>
    <p:sldLayoutId id="2147483680" r:id="rId7"/>
    <p:sldLayoutId id="2147483672" r:id="rId8"/>
    <p:sldLayoutId id="2147483683" r:id="rId9"/>
  </p:sldLayoutIdLst>
  <p:txStyles>
    <p:titleStyle>
      <a:lvl1pPr algn="ctr" defTabSz="914400" rtl="0" eaLnBrk="1" latinLnBrk="0" hangingPunct="1">
        <a:spcBef>
          <a:spcPct val="0"/>
        </a:spcBef>
        <a:buNone/>
        <a:defRPr sz="4400" kern="1200">
          <a:solidFill>
            <a:schemeClr val="tx1"/>
          </a:solidFill>
          <a:latin typeface="Tondu Beta" panose="020000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PT Sans" panose="020B0503020203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T Sans" panose="020B0503020203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T Sans" panose="020B05030202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T Sans" panose="020B05030202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T Sans" panose="020B0503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hyperlink" Target="mailto:inna.kulla@partio.fi" TargetMode="External"/><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Johtamismalli partio-ohjelmassa</a:t>
            </a:r>
          </a:p>
        </p:txBody>
      </p:sp>
      <p:pic>
        <p:nvPicPr>
          <p:cNvPr id="4" name="Kuva 3">
            <a:extLst>
              <a:ext uri="{FF2B5EF4-FFF2-40B4-BE49-F238E27FC236}">
                <a16:creationId xmlns:a16="http://schemas.microsoft.com/office/drawing/2014/main" id="{1EC07374-CE1D-4336-8152-36A03C1F1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350043">
            <a:off x="681996" y="-376822"/>
            <a:ext cx="1213155" cy="2490714"/>
          </a:xfrm>
          <a:prstGeom prst="rect">
            <a:avLst/>
          </a:prstGeom>
        </p:spPr>
      </p:pic>
    </p:spTree>
    <p:extLst>
      <p:ext uri="{BB962C8B-B14F-4D97-AF65-F5344CB8AC3E}">
        <p14:creationId xmlns:p14="http://schemas.microsoft.com/office/powerpoint/2010/main" val="2893561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350043">
            <a:off x="-461575" y="-376822"/>
            <a:ext cx="1213155" cy="2490714"/>
          </a:xfrm>
          <a:prstGeom prst="rect">
            <a:avLst/>
          </a:prstGeom>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9929" y="5157192"/>
            <a:ext cx="778535" cy="1305435"/>
          </a:xfrm>
          <a:prstGeom prst="rect">
            <a:avLst/>
          </a:prstGeom>
        </p:spPr>
      </p:pic>
      <p:sp>
        <p:nvSpPr>
          <p:cNvPr id="10" name="Suorakulmio 9"/>
          <p:cNvSpPr/>
          <p:nvPr/>
        </p:nvSpPr>
        <p:spPr>
          <a:xfrm>
            <a:off x="1619672" y="476672"/>
            <a:ext cx="5400600" cy="5976664"/>
          </a:xfrm>
          <a:prstGeom prst="rect">
            <a:avLst/>
          </a:prstGeom>
          <a:solidFill>
            <a:srgbClr val="FFFFFF"/>
          </a:solidFill>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fi-FI">
              <a:ln>
                <a:solidFill>
                  <a:schemeClr val="bg1"/>
                </a:solidFill>
              </a:ln>
              <a:solidFill>
                <a:schemeClr val="bg1"/>
              </a:solidFill>
            </a:endParaRPr>
          </a:p>
        </p:txBody>
      </p:sp>
      <p:pic>
        <p:nvPicPr>
          <p:cNvPr id="11" name="Kuva 10" descr="partion_johtamismalli_taidoilla.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260648"/>
            <a:ext cx="5837627" cy="6381328"/>
          </a:xfrm>
          <a:prstGeom prst="rect">
            <a:avLst/>
          </a:prstGeom>
        </p:spPr>
      </p:pic>
    </p:spTree>
    <p:extLst>
      <p:ext uri="{BB962C8B-B14F-4D97-AF65-F5344CB8AC3E}">
        <p14:creationId xmlns:p14="http://schemas.microsoft.com/office/powerpoint/2010/main" val="22781091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D02D9-632C-4484-AA22-E7865D3CF6BE}"/>
              </a:ext>
            </a:extLst>
          </p:cNvPr>
          <p:cNvSpPr>
            <a:spLocks noGrp="1"/>
          </p:cNvSpPr>
          <p:nvPr>
            <p:ph type="title"/>
          </p:nvPr>
        </p:nvSpPr>
        <p:spPr>
          <a:xfrm>
            <a:off x="467544" y="1196752"/>
            <a:ext cx="8229600" cy="1383030"/>
          </a:xfrm>
        </p:spPr>
        <p:txBody>
          <a:bodyPr/>
          <a:lstStyle/>
          <a:p>
            <a:r>
              <a:rPr lang="fi-FI" dirty="0"/>
              <a:t>Johtamistaitoaktiviteettien osuus </a:t>
            </a:r>
          </a:p>
        </p:txBody>
      </p:sp>
      <p:sp>
        <p:nvSpPr>
          <p:cNvPr id="3" name="Sisällön paikkamerkki 2">
            <a:extLst>
              <a:ext uri="{FF2B5EF4-FFF2-40B4-BE49-F238E27FC236}">
                <a16:creationId xmlns:a16="http://schemas.microsoft.com/office/drawing/2014/main" id="{D4406E44-2291-413F-A3DC-327FC385A803}"/>
              </a:ext>
            </a:extLst>
          </p:cNvPr>
          <p:cNvSpPr>
            <a:spLocks noGrp="1"/>
          </p:cNvSpPr>
          <p:nvPr>
            <p:ph idx="1"/>
          </p:nvPr>
        </p:nvSpPr>
        <p:spPr>
          <a:xfrm>
            <a:off x="2195736" y="2780928"/>
            <a:ext cx="5256584" cy="2941787"/>
          </a:xfrm>
        </p:spPr>
        <p:txBody>
          <a:bodyPr>
            <a:normAutofit fontScale="92500"/>
          </a:bodyPr>
          <a:lstStyle/>
          <a:p>
            <a:r>
              <a:rPr lang="fi-FI" dirty="0"/>
              <a:t>Sudenpentujen aktiviteeteista 36 prosentissa opitaan johtamistaitoja</a:t>
            </a:r>
          </a:p>
          <a:p>
            <a:r>
              <a:rPr lang="fi-FI" dirty="0"/>
              <a:t> Seikkailijoiden aktiviteeteista 27 prosentissa</a:t>
            </a:r>
          </a:p>
          <a:p>
            <a:r>
              <a:rPr lang="fi-FI" dirty="0"/>
              <a:t>Tarpojien aktiviteeteista 45 prosentissa</a:t>
            </a:r>
          </a:p>
          <a:p>
            <a:r>
              <a:rPr lang="fi-FI" dirty="0"/>
              <a:t> Samoajien aktiviteeteista 57 prosentissa </a:t>
            </a:r>
          </a:p>
          <a:p>
            <a:r>
              <a:rPr lang="fi-FI" dirty="0"/>
              <a:t>Vaeltajien aktiviteeteista 82 prosentissa</a:t>
            </a:r>
          </a:p>
        </p:txBody>
      </p:sp>
    </p:spTree>
    <p:extLst>
      <p:ext uri="{BB962C8B-B14F-4D97-AF65-F5344CB8AC3E}">
        <p14:creationId xmlns:p14="http://schemas.microsoft.com/office/powerpoint/2010/main" val="147174164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51CFD2-E7C3-4220-80D2-B0924ED9FD17}"/>
              </a:ext>
            </a:extLst>
          </p:cNvPr>
          <p:cNvSpPr>
            <a:spLocks noGrp="1"/>
          </p:cNvSpPr>
          <p:nvPr>
            <p:ph type="title"/>
          </p:nvPr>
        </p:nvSpPr>
        <p:spPr/>
        <p:txBody>
          <a:bodyPr/>
          <a:lstStyle/>
          <a:p>
            <a:r>
              <a:rPr lang="fi-FI" dirty="0"/>
              <a:t>Vuorovaikutustaidot painottuvat</a:t>
            </a:r>
          </a:p>
        </p:txBody>
      </p:sp>
      <p:sp>
        <p:nvSpPr>
          <p:cNvPr id="3" name="Sisällön paikkamerkki 2">
            <a:extLst>
              <a:ext uri="{FF2B5EF4-FFF2-40B4-BE49-F238E27FC236}">
                <a16:creationId xmlns:a16="http://schemas.microsoft.com/office/drawing/2014/main" id="{CDD84B7F-77B0-4E14-9903-FDD0CD694567}"/>
              </a:ext>
            </a:extLst>
          </p:cNvPr>
          <p:cNvSpPr>
            <a:spLocks noGrp="1"/>
          </p:cNvSpPr>
          <p:nvPr>
            <p:ph idx="1"/>
          </p:nvPr>
        </p:nvSpPr>
        <p:spPr>
          <a:xfrm>
            <a:off x="683568" y="2564905"/>
            <a:ext cx="3312368" cy="2808312"/>
          </a:xfrm>
        </p:spPr>
        <p:txBody>
          <a:bodyPr>
            <a:normAutofit fontScale="70000" lnSpcReduction="20000"/>
          </a:bodyPr>
          <a:lstStyle/>
          <a:p>
            <a:r>
              <a:rPr lang="fi-FI" dirty="0"/>
              <a:t>Vuorovaikutustaidot 361 aktiviteettia</a:t>
            </a:r>
          </a:p>
          <a:p>
            <a:r>
              <a:rPr lang="fi-FI" dirty="0"/>
              <a:t>Itsensä johtamisen taidot 250 aktiviteettia</a:t>
            </a:r>
          </a:p>
          <a:p>
            <a:r>
              <a:rPr lang="fi-FI" dirty="0"/>
              <a:t>Organisointitaidot 231 aktiviteettia</a:t>
            </a:r>
          </a:p>
          <a:p>
            <a:r>
              <a:rPr lang="fi-FI" dirty="0"/>
              <a:t>Visiointitaidot 187 aktiviteettia</a:t>
            </a:r>
          </a:p>
          <a:p>
            <a:endParaRPr lang="fi-FI" dirty="0"/>
          </a:p>
        </p:txBody>
      </p:sp>
      <p:graphicFrame>
        <p:nvGraphicFramePr>
          <p:cNvPr id="6" name="Kaavio 5">
            <a:extLst>
              <a:ext uri="{FF2B5EF4-FFF2-40B4-BE49-F238E27FC236}">
                <a16:creationId xmlns:a16="http://schemas.microsoft.com/office/drawing/2014/main" id="{38DA9FB4-E5BB-4A8A-A958-0BBF4BB1568E}"/>
              </a:ext>
            </a:extLst>
          </p:cNvPr>
          <p:cNvGraphicFramePr>
            <a:graphicFrameLocks/>
          </p:cNvGraphicFramePr>
          <p:nvPr>
            <p:extLst>
              <p:ext uri="{D42A27DB-BD31-4B8C-83A1-F6EECF244321}">
                <p14:modId xmlns:p14="http://schemas.microsoft.com/office/powerpoint/2010/main" val="1275343499"/>
              </p:ext>
            </p:extLst>
          </p:nvPr>
        </p:nvGraphicFramePr>
        <p:xfrm>
          <a:off x="4355976" y="2564904"/>
          <a:ext cx="4221088" cy="2664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618117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BCE533-46AC-4A6C-85FF-81EA54A6D5E4}"/>
              </a:ext>
            </a:extLst>
          </p:cNvPr>
          <p:cNvSpPr>
            <a:spLocks noGrp="1"/>
          </p:cNvSpPr>
          <p:nvPr>
            <p:ph type="title"/>
          </p:nvPr>
        </p:nvSpPr>
        <p:spPr/>
        <p:txBody>
          <a:bodyPr/>
          <a:lstStyle/>
          <a:p>
            <a:r>
              <a:rPr lang="fi-FI" dirty="0"/>
              <a:t>Painotukset ikäkausittain</a:t>
            </a:r>
          </a:p>
        </p:txBody>
      </p:sp>
      <p:sp>
        <p:nvSpPr>
          <p:cNvPr id="3" name="Sisällön paikkamerkki 2">
            <a:extLst>
              <a:ext uri="{FF2B5EF4-FFF2-40B4-BE49-F238E27FC236}">
                <a16:creationId xmlns:a16="http://schemas.microsoft.com/office/drawing/2014/main" id="{22A0498B-A4B2-49A5-9C0A-27F305455384}"/>
              </a:ext>
            </a:extLst>
          </p:cNvPr>
          <p:cNvSpPr>
            <a:spLocks noGrp="1"/>
          </p:cNvSpPr>
          <p:nvPr>
            <p:ph idx="1"/>
          </p:nvPr>
        </p:nvSpPr>
        <p:spPr>
          <a:xfrm>
            <a:off x="1331640" y="1988840"/>
            <a:ext cx="6696744" cy="3877891"/>
          </a:xfrm>
        </p:spPr>
        <p:txBody>
          <a:bodyPr>
            <a:normAutofit/>
          </a:bodyPr>
          <a:lstStyle/>
          <a:p>
            <a:r>
              <a:rPr lang="fi-FI" dirty="0"/>
              <a:t>Sudenpennuilla, seikkailijoilla, tarpojilla ja samoajilla painottuvat eniten vuorovaikutustaidot. Vaeltajilla itsensä johtamisen taidot painottuvat muita enemmän.</a:t>
            </a:r>
          </a:p>
          <a:p>
            <a:r>
              <a:rPr lang="fi-FI" dirty="0"/>
              <a:t>Toiseksi eniten opitaan</a:t>
            </a:r>
          </a:p>
          <a:p>
            <a:pPr lvl="1"/>
            <a:r>
              <a:rPr lang="fi-FI" dirty="0"/>
              <a:t>sudenpennuissa visiointitaitoja</a:t>
            </a:r>
          </a:p>
          <a:p>
            <a:pPr lvl="1"/>
            <a:r>
              <a:rPr lang="fi-FI" dirty="0"/>
              <a:t>seikkailijoissa organisointitaitoja</a:t>
            </a:r>
          </a:p>
          <a:p>
            <a:pPr lvl="1"/>
            <a:r>
              <a:rPr lang="fi-FI" dirty="0"/>
              <a:t>tarpojissa ja samoajissa itsensä johtamisen taitoja </a:t>
            </a:r>
          </a:p>
          <a:p>
            <a:pPr lvl="1"/>
            <a:r>
              <a:rPr lang="fi-FI" dirty="0"/>
              <a:t>vaeltajissa organisointitaitoja</a:t>
            </a:r>
          </a:p>
        </p:txBody>
      </p:sp>
    </p:spTree>
    <p:extLst>
      <p:ext uri="{BB962C8B-B14F-4D97-AF65-F5344CB8AC3E}">
        <p14:creationId xmlns:p14="http://schemas.microsoft.com/office/powerpoint/2010/main" val="132269006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2" descr="20171007_Aapo_Rainio__MG_3993.jpg"/>
          <p:cNvPicPr>
            <a:picLocks noGrp="1" noChangeAspect="1"/>
          </p:cNvPicPr>
          <p:nvPr>
            <p:ph type="pic" sz="quarter" idx="10"/>
          </p:nvPr>
        </p:nvPicPr>
        <p:blipFill>
          <a:blip r:embed="rId2" cstate="print">
            <a:alphaModFix/>
            <a:extLst>
              <a:ext uri="{28A0092B-C50C-407E-A947-70E740481C1C}">
                <a14:useLocalDpi xmlns:a14="http://schemas.microsoft.com/office/drawing/2010/main" val="0"/>
              </a:ext>
            </a:extLst>
          </a:blip>
          <a:srcRect l="5052" r="5052"/>
          <a:stretch>
            <a:fillRect/>
          </a:stretch>
        </p:blipFill>
        <p:spPr/>
      </p:pic>
      <p:sp>
        <p:nvSpPr>
          <p:cNvPr id="9" name="Otsikko 8"/>
          <p:cNvSpPr>
            <a:spLocks noGrp="1"/>
          </p:cNvSpPr>
          <p:nvPr>
            <p:ph type="ctrTitle"/>
          </p:nvPr>
        </p:nvSpPr>
        <p:spPr>
          <a:xfrm>
            <a:off x="683568" y="1340768"/>
            <a:ext cx="7772400" cy="1010543"/>
          </a:xfrm>
        </p:spPr>
        <p:txBody>
          <a:bodyPr/>
          <a:lstStyle/>
          <a:p>
            <a:r>
              <a:rPr lang="fi-FI" dirty="0"/>
              <a:t>KIITOS!</a:t>
            </a:r>
          </a:p>
        </p:txBody>
      </p:sp>
      <p:pic>
        <p:nvPicPr>
          <p:cNvPr id="18" name="Kuva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445224"/>
            <a:ext cx="1656835" cy="832176"/>
          </a:xfrm>
          <a:prstGeom prst="rect">
            <a:avLst/>
          </a:prstGeom>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114" y="332656"/>
            <a:ext cx="1156350" cy="443750"/>
          </a:xfrm>
          <a:prstGeom prst="rect">
            <a:avLst/>
          </a:prstGeom>
        </p:spPr>
      </p:pic>
      <p:pic>
        <p:nvPicPr>
          <p:cNvPr id="11" name="Kuv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350043">
            <a:off x="-461575" y="-376822"/>
            <a:ext cx="1213155" cy="2490714"/>
          </a:xfrm>
          <a:prstGeom prst="rect">
            <a:avLst/>
          </a:prstGeom>
        </p:spPr>
      </p:pic>
      <p:sp>
        <p:nvSpPr>
          <p:cNvPr id="7" name="Tekstiruutu 6"/>
          <p:cNvSpPr txBox="1"/>
          <p:nvPr/>
        </p:nvSpPr>
        <p:spPr>
          <a:xfrm>
            <a:off x="2123728" y="4797152"/>
            <a:ext cx="4896544" cy="1569660"/>
          </a:xfrm>
          <a:prstGeom prst="rect">
            <a:avLst/>
          </a:prstGeom>
          <a:noFill/>
        </p:spPr>
        <p:txBody>
          <a:bodyPr wrap="square" rtlCol="0">
            <a:spAutoFit/>
          </a:bodyPr>
          <a:lstStyle/>
          <a:p>
            <a:pPr algn="ctr"/>
            <a:r>
              <a:rPr lang="fi-FI" sz="1600" dirty="0">
                <a:solidFill>
                  <a:srgbClr val="FFFFFF"/>
                </a:solidFill>
              </a:rPr>
              <a:t>Johtamiskeskustelua Suomen Partiolaisissa koordinoi johtamisverkosto. Jos sinua kiinnostaa edistää johtamista partiossa tai sinulla on käytännön idea johtamismallin toteuttamisesta partio-ohjelmassa, otathan yhteyttä </a:t>
            </a:r>
            <a:r>
              <a:rPr lang="fi-FI" sz="1600" dirty="0">
                <a:solidFill>
                  <a:srgbClr val="FFFFFF"/>
                </a:solidFill>
                <a:hlinkClick r:id="rId6"/>
              </a:rPr>
              <a:t>inna.kulla@partio.fi</a:t>
            </a:r>
            <a:r>
              <a:rPr lang="fi-FI" sz="1600" dirty="0">
                <a:solidFill>
                  <a:srgbClr val="FFFFFF"/>
                </a:solidFill>
              </a:rPr>
              <a:t> tai </a:t>
            </a:r>
            <a:r>
              <a:rPr lang="fi-FI" sz="1600" dirty="0" err="1">
                <a:solidFill>
                  <a:srgbClr val="FFFFFF"/>
                </a:solidFill>
              </a:rPr>
              <a:t>sarita.murtojarvi@partio.fi</a:t>
            </a:r>
            <a:r>
              <a:rPr lang="fi-FI" sz="1600" dirty="0">
                <a:solidFill>
                  <a:srgbClr val="FFFFFF"/>
                </a:solidFill>
              </a:rPr>
              <a:t>.</a:t>
            </a:r>
          </a:p>
        </p:txBody>
      </p:sp>
    </p:spTree>
    <p:extLst>
      <p:ext uri="{BB962C8B-B14F-4D97-AF65-F5344CB8AC3E}">
        <p14:creationId xmlns:p14="http://schemas.microsoft.com/office/powerpoint/2010/main" val="3517573854"/>
      </p:ext>
    </p:extLst>
  </p:cSld>
  <p:clrMapOvr>
    <a:masterClrMapping/>
  </p:clrMapOvr>
  <p:transition spd="slow">
    <p:push dir="u"/>
  </p:transition>
</p:sld>
</file>

<file path=ppt/theme/theme1.xml><?xml version="1.0" encoding="utf-8"?>
<a:theme xmlns:a="http://schemas.openxmlformats.org/drawingml/2006/main" name="Office-teema">
  <a:themeElements>
    <a:clrScheme name="PARTIO2016">
      <a:dk1>
        <a:sysClr val="windowText" lastClr="000000"/>
      </a:dk1>
      <a:lt1>
        <a:sysClr val="window" lastClr="FFFFFF"/>
      </a:lt1>
      <a:dk2>
        <a:srgbClr val="253764"/>
      </a:dk2>
      <a:lt2>
        <a:srgbClr val="F04150"/>
      </a:lt2>
      <a:accent1>
        <a:srgbClr val="28AAE1"/>
      </a:accent1>
      <a:accent2>
        <a:srgbClr val="F04150"/>
      </a:accent2>
      <a:accent3>
        <a:srgbClr val="14A54B"/>
      </a:accent3>
      <a:accent4>
        <a:srgbClr val="F0A01E"/>
      </a:accent4>
      <a:accent5>
        <a:srgbClr val="F0E105"/>
      </a:accent5>
      <a:accent6>
        <a:srgbClr val="F04150"/>
      </a:accent6>
      <a:hlink>
        <a:srgbClr val="FFFFFF"/>
      </a:hlink>
      <a:folHlink>
        <a:srgbClr val="FCD8DB"/>
      </a:folHlink>
    </a:clrScheme>
    <a:fontScheme name="Partio2016">
      <a:majorFont>
        <a:latin typeface="Tondu Beta"/>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D70606BED85B14680C419816F95144E" ma:contentTypeVersion="8" ma:contentTypeDescription="Luo uusi asiakirja." ma:contentTypeScope="" ma:versionID="7c10b6ae21e08d7badebba83ec90026c">
  <xsd:schema xmlns:xsd="http://www.w3.org/2001/XMLSchema" xmlns:xs="http://www.w3.org/2001/XMLSchema" xmlns:p="http://schemas.microsoft.com/office/2006/metadata/properties" xmlns:ns2="a7904a2a-a6b8-4804-8029-9e8f7c7104f7" xmlns:ns3="14853413-c3c0-45f6-9ac2-40737eb252ea" targetNamespace="http://schemas.microsoft.com/office/2006/metadata/properties" ma:root="true" ma:fieldsID="99dbcf33911cc2a9d9b873e19e2efc2c" ns2:_="" ns3:_="">
    <xsd:import namespace="a7904a2a-a6b8-4804-8029-9e8f7c7104f7"/>
    <xsd:import namespace="14853413-c3c0-45f6-9ac2-40737eb252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04a2a-a6b8-4804-8029-9e8f7c7104f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853413-c3c0-45f6-9ac2-40737eb252e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3EC49A-FA14-42B1-8725-74C9381EF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04a2a-a6b8-4804-8029-9e8f7c7104f7"/>
    <ds:schemaRef ds:uri="14853413-c3c0-45f6-9ac2-40737eb252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B03BBE-9E5B-46D8-838F-178D2ECE2CEB}">
  <ds:schemaRefs>
    <ds:schemaRef ds:uri="http://schemas.microsoft.com/sharepoint/v3/contenttype/forms"/>
  </ds:schemaRefs>
</ds:datastoreItem>
</file>

<file path=customXml/itemProps3.xml><?xml version="1.0" encoding="utf-8"?>
<ds:datastoreItem xmlns:ds="http://schemas.openxmlformats.org/officeDocument/2006/customXml" ds:itemID="{BF2B094B-E87F-4E11-9835-A75E4D56A1AD}">
  <ds:schemaRefs>
    <ds:schemaRef ds:uri="http://schemas.microsoft.com/office/2006/documentManagement/types"/>
    <ds:schemaRef ds:uri="http://schemas.openxmlformats.org/package/2006/metadata/core-properties"/>
    <ds:schemaRef ds:uri="14853413-c3c0-45f6-9ac2-40737eb252ea"/>
    <ds:schemaRef ds:uri="http://purl.org/dc/elements/1.1/"/>
    <ds:schemaRef ds:uri="http://schemas.microsoft.com/office/2006/metadata/properties"/>
    <ds:schemaRef ds:uri="http://purl.org/dc/dcmitype/"/>
    <ds:schemaRef ds:uri="a7904a2a-a6b8-4804-8029-9e8f7c7104f7"/>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2295</TotalTime>
  <Words>230</Words>
  <Application>Microsoft Office PowerPoint</Application>
  <PresentationFormat>Näytössä katseltava diaesitys (4:3)</PresentationFormat>
  <Paragraphs>27</Paragraphs>
  <Slides>6</Slides>
  <Notes>3</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6</vt:i4>
      </vt:variant>
    </vt:vector>
  </HeadingPairs>
  <TitlesOfParts>
    <vt:vector size="12" baseType="lpstr">
      <vt:lpstr>Arial</vt:lpstr>
      <vt:lpstr>Bitter</vt:lpstr>
      <vt:lpstr>Calibri</vt:lpstr>
      <vt:lpstr>PT Sans</vt:lpstr>
      <vt:lpstr>Tondu Beta</vt:lpstr>
      <vt:lpstr>Office-teema</vt:lpstr>
      <vt:lpstr>Johtamismalli partio-ohjelmassa</vt:lpstr>
      <vt:lpstr>PowerPoint-esitys</vt:lpstr>
      <vt:lpstr>Johtamistaitoaktiviteettien osuus </vt:lpstr>
      <vt:lpstr>Vuorovaikutustaidot painottuvat</vt:lpstr>
      <vt:lpstr>Painotukset ikäkausittain</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Jenni Lahtinen</dc:creator>
  <cp:lastModifiedBy>Iina Leppäaho</cp:lastModifiedBy>
  <cp:revision>518</cp:revision>
  <cp:lastPrinted>2017-10-17T17:54:17Z</cp:lastPrinted>
  <dcterms:created xsi:type="dcterms:W3CDTF">2015-10-07T12:51:21Z</dcterms:created>
  <dcterms:modified xsi:type="dcterms:W3CDTF">2018-01-30T08:04:40Z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0x0101009D70606BED85B14680C419816F95144E</vt:lpwstr>
  </property>
</Properties>
</file>